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2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6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sephine Millard" userId="9fdbd086b7c75e7f" providerId="LiveId" clId="{B4A235A9-D039-E646-9298-863BACC31A36}"/>
    <pc:docChg chg="custSel addSld delSld modSld">
      <pc:chgData name="Josephine Millard" userId="9fdbd086b7c75e7f" providerId="LiveId" clId="{B4A235A9-D039-E646-9298-863BACC31A36}" dt="2022-07-11T14:04:57" v="9" actId="13822"/>
      <pc:docMkLst>
        <pc:docMk/>
      </pc:docMkLst>
      <pc:sldChg chg="addSp modSp">
        <pc:chgData name="Josephine Millard" userId="9fdbd086b7c75e7f" providerId="LiveId" clId="{B4A235A9-D039-E646-9298-863BACC31A36}" dt="2022-07-11T12:38:06.303" v="0"/>
        <pc:sldMkLst>
          <pc:docMk/>
          <pc:sldMk cId="4115215588" sldId="256"/>
        </pc:sldMkLst>
        <pc:spChg chg="add mod">
          <ac:chgData name="Josephine Millard" userId="9fdbd086b7c75e7f" providerId="LiveId" clId="{B4A235A9-D039-E646-9298-863BACC31A36}" dt="2022-07-11T12:38:06.303" v="0"/>
          <ac:spMkLst>
            <pc:docMk/>
            <pc:sldMk cId="4115215588" sldId="256"/>
            <ac:spMk id="3" creationId="{043464CF-E5EB-2A38-1808-89C1E7923F3E}"/>
          </ac:spMkLst>
        </pc:spChg>
      </pc:sldChg>
      <pc:sldChg chg="del">
        <pc:chgData name="Josephine Millard" userId="9fdbd086b7c75e7f" providerId="LiveId" clId="{B4A235A9-D039-E646-9298-863BACC31A36}" dt="2022-07-11T14:03:51.604" v="3" actId="2696"/>
        <pc:sldMkLst>
          <pc:docMk/>
          <pc:sldMk cId="1002193708" sldId="257"/>
        </pc:sldMkLst>
      </pc:sldChg>
      <pc:sldChg chg="addSp delSp modSp mod delAnim modAnim">
        <pc:chgData name="Josephine Millard" userId="9fdbd086b7c75e7f" providerId="LiveId" clId="{B4A235A9-D039-E646-9298-863BACC31A36}" dt="2022-07-11T14:04:57" v="9" actId="13822"/>
        <pc:sldMkLst>
          <pc:docMk/>
          <pc:sldMk cId="1746237514" sldId="258"/>
        </pc:sldMkLst>
        <pc:spChg chg="add del mod">
          <ac:chgData name="Josephine Millard" userId="9fdbd086b7c75e7f" providerId="LiveId" clId="{B4A235A9-D039-E646-9298-863BACC31A36}" dt="2022-07-11T14:04:45.732" v="7" actId="478"/>
          <ac:spMkLst>
            <pc:docMk/>
            <pc:sldMk cId="1746237514" sldId="258"/>
            <ac:spMk id="5" creationId="{27C4CAEA-48C0-D15E-FD01-955B076CA06A}"/>
          </ac:spMkLst>
        </pc:spChg>
        <pc:spChg chg="add mod">
          <ac:chgData name="Josephine Millard" userId="9fdbd086b7c75e7f" providerId="LiveId" clId="{B4A235A9-D039-E646-9298-863BACC31A36}" dt="2022-07-11T14:04:57" v="9" actId="13822"/>
          <ac:spMkLst>
            <pc:docMk/>
            <pc:sldMk cId="1746237514" sldId="258"/>
            <ac:spMk id="6" creationId="{5734F7BB-7AC8-73FE-E397-E2EC91F6BAAE}"/>
          </ac:spMkLst>
        </pc:spChg>
      </pc:sldChg>
      <pc:sldChg chg="addSp modSp">
        <pc:chgData name="Josephine Millard" userId="9fdbd086b7c75e7f" providerId="LiveId" clId="{B4A235A9-D039-E646-9298-863BACC31A36}" dt="2022-07-11T14:04:17.915" v="5"/>
        <pc:sldMkLst>
          <pc:docMk/>
          <pc:sldMk cId="4011068733" sldId="259"/>
        </pc:sldMkLst>
        <pc:spChg chg="add mod">
          <ac:chgData name="Josephine Millard" userId="9fdbd086b7c75e7f" providerId="LiveId" clId="{B4A235A9-D039-E646-9298-863BACC31A36}" dt="2022-07-11T14:04:17.915" v="5"/>
          <ac:spMkLst>
            <pc:docMk/>
            <pc:sldMk cId="4011068733" sldId="259"/>
            <ac:spMk id="4" creationId="{5F1E420B-0571-544E-5DBF-04FCBD0AA839}"/>
          </ac:spMkLst>
        </pc:spChg>
      </pc:sldChg>
      <pc:sldChg chg="addSp modSp modAnim">
        <pc:chgData name="Josephine Millard" userId="9fdbd086b7c75e7f" providerId="LiveId" clId="{B4A235A9-D039-E646-9298-863BACC31A36}" dt="2022-07-11T13:08:06.731" v="1"/>
        <pc:sldMkLst>
          <pc:docMk/>
          <pc:sldMk cId="2831021101" sldId="260"/>
        </pc:sldMkLst>
        <pc:picChg chg="add mod">
          <ac:chgData name="Josephine Millard" userId="9fdbd086b7c75e7f" providerId="LiveId" clId="{B4A235A9-D039-E646-9298-863BACC31A36}" dt="2022-07-11T13:08:06.731" v="1"/>
          <ac:picMkLst>
            <pc:docMk/>
            <pc:sldMk cId="2831021101" sldId="260"/>
            <ac:picMk id="4" creationId="{62548196-742E-05DD-E787-104685A522FA}"/>
          </ac:picMkLst>
        </pc:picChg>
      </pc:sldChg>
      <pc:sldChg chg="addSp modSp">
        <pc:chgData name="Josephine Millard" userId="9fdbd086b7c75e7f" providerId="LiveId" clId="{B4A235A9-D039-E646-9298-863BACC31A36}" dt="2022-07-11T14:04:21.503" v="6"/>
        <pc:sldMkLst>
          <pc:docMk/>
          <pc:sldMk cId="918085775" sldId="261"/>
        </pc:sldMkLst>
        <pc:spChg chg="add mod">
          <ac:chgData name="Josephine Millard" userId="9fdbd086b7c75e7f" providerId="LiveId" clId="{B4A235A9-D039-E646-9298-863BACC31A36}" dt="2022-07-11T14:04:21.503" v="6"/>
          <ac:spMkLst>
            <pc:docMk/>
            <pc:sldMk cId="918085775" sldId="261"/>
            <ac:spMk id="4" creationId="{96029D49-3C35-258C-03A2-7B1CD2D50669}"/>
          </ac:spMkLst>
        </pc:spChg>
      </pc:sldChg>
      <pc:sldChg chg="add">
        <pc:chgData name="Josephine Millard" userId="9fdbd086b7c75e7f" providerId="LiveId" clId="{B4A235A9-D039-E646-9298-863BACC31A36}" dt="2022-07-11T14:03:49.387" v="2"/>
        <pc:sldMkLst>
          <pc:docMk/>
          <pc:sldMk cId="2354659587" sldId="262"/>
        </pc:sldMkLst>
      </pc:sldChg>
    </pc:docChg>
  </pc:docChgLst>
</pc:chgInfo>
</file>

<file path=ppt/media/image1.png>
</file>

<file path=ppt/media/image2.png>
</file>

<file path=ppt/media/media1.wav>
</file>

<file path=ppt/media/media2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E0B92-4D72-1531-273F-285F1244E8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2A1529-6EAF-F8E3-27D0-D694F075D4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54A1E0-D66C-1A17-2F65-CD192A518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CC12C1-7F97-B9DE-13DD-534B5E6B1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B1F878-FCFB-9ABE-AB6A-A56B3150F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3858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784359-15FE-1190-19E6-663C3C8C5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FD0A98-7334-54E8-29B4-FB3D51CFEA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0DB83D-AB4D-3B15-8B28-021BB2389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5951A9-3CA8-B854-9AE9-CB773E913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8E3FE9-D208-4CC3-BAE3-89B31A2FF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313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C80E34-4B32-7260-5F82-56F92F795E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6B4BD7-054E-5916-2F29-22D95C88E0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3602F5-ABEE-8CFE-20BE-16B6F7D68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E0B88E-4824-E307-11FA-2B4FBB06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19C98A-AE3E-C97E-B0A5-A5E93F4E5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0562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316F3-C6D4-FCBC-EA53-86CA39362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FA7F0D-C705-6389-CF23-9C4A067D8D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761E29-7722-D869-EF5F-B76232521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6CB246-6588-43E1-859F-7FA6D6AC5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6159CC-EA5C-2B45-0C4D-4654E975C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677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C1B18-2867-8BA1-5B59-96C6809A11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C4333E-A770-C3D7-957E-746799FAE6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3C4C2B-AF18-894A-3B88-E22FAAE14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17E0F-9D3B-1453-3E0B-D96377A235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F5E656-D83D-45CB-136F-B70797355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482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AF148-8951-3160-D8D0-E5E8A7474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C64BB7-0386-5DA8-54C9-139DAA75ED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EA8EE6-44D5-F068-0C67-E04E0D8486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2AAE06-920A-362C-BEED-B741EAC74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8DFC7C-28AE-3B26-0EA1-19D5DFD0E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19297B-A17B-5D8E-8133-4F1D9A2E2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1214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9B5E9-5D7F-40B9-EAA1-C4429842B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BF1D65-AA3F-3E29-4952-79618B50C9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8E9CE8-F180-9475-3A98-8C56A92E7E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82CC05-1C8E-0B14-94D9-D8D68E4646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578C57-8397-D469-B7BD-5817813948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B6ED75-19B2-6F9C-C87E-C6D1D6937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7/11/22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FE05A31-3143-0458-54BC-9EDAB4D439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459702-1857-7261-51F4-D8F1E0B7C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280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2022F-4BA2-BD5E-0E31-2F9D93296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82BDDD-0726-EE44-AF7C-C29A2DC00D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7/11/22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543C11-58D5-A619-3857-39B78B742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83BD44-CB40-C8F7-38B0-52F9AB26B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884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053C235-3E51-E88A-E12F-B286A2598C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7/11/22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447BFB-BC5E-413E-0D12-7D7246C0C2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0E3ED6-47F7-7EA3-0181-C7950A626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8072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A4EAB-745E-9CF8-6313-AA3EFEE8A0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9A2AE0-C943-373D-130D-D197CB4615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526B55-5D34-F4A6-E776-E4C0031714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2813DA-09DD-62C1-783C-BAA960D13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08F585-06D6-B61C-8EB6-56C50880A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DA0651-CA1C-D3D3-8541-22A13CD13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50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FD922-1ABB-920C-11C8-3D47E4569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C50036F-40F8-9B28-1ABE-17D1D8B12B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BA1BBD-7417-67C9-DED1-D7F7CA2A4F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DD2C51-5CBD-B7D4-53C6-C60458ADC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24B923-F102-40BA-617D-BB3116BEA0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C1422A-03AA-D9CA-5BFC-3D212CF9B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312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940DBF-D158-26A3-B867-7E84EBBF4C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F36E6D-C118-53A6-DEFF-CD4884B586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995F5D-9DFD-9F81-3BEB-C203A5EBA3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F88B8A-E886-F94D-B104-393283539CCD}" type="datetimeFigureOut">
              <a:rPr lang="en-US" smtClean="0"/>
              <a:t>7/11/22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D21D16-460C-7D25-0B2C-B11D8C439B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9035AD-827C-8440-EF8B-D64E1ECE53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563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B23B9E1-6123-43F0-8CD1-8CD2F13EA8F6}"/>
              </a:ext>
            </a:extLst>
          </p:cNvPr>
          <p:cNvSpPr txBox="1"/>
          <p:nvPr/>
        </p:nvSpPr>
        <p:spPr>
          <a:xfrm>
            <a:off x="3462391" y="2239766"/>
            <a:ext cx="54658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free swimming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43464CF-E5EB-2A38-1808-89C1E7923F3E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215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4000"/>
    </mc:Choice>
    <mc:Fallback xmlns="">
      <p:transition spd="slow" advClick="0" advTm="4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7A9D07F-17AC-4EA4-636A-D2E25B548FB5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659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000"/>
    </mc:Choice>
    <mc:Fallback xmlns="">
      <p:transition spd="slow" advClick="0" advTm="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5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10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04CFF-237D-8760-325A-3FF26F09F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554884-C6FA-2EFE-BC96-D3D6A01C92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FM sound</a:t>
            </a:r>
          </a:p>
        </p:txBody>
      </p:sp>
      <p:pic>
        <p:nvPicPr>
          <p:cNvPr id="7" name="sweep k2 3x.wav" descr="sweep k2 3x.wav">
            <a:hlinkClick r:id="" action="ppaction://media"/>
            <a:extLst>
              <a:ext uri="{FF2B5EF4-FFF2-40B4-BE49-F238E27FC236}">
                <a16:creationId xmlns:a16="http://schemas.microsoft.com/office/drawing/2014/main" id="{8440B9D3-B42C-B9A6-E7A0-F0D02DFB6C8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734F7BB-7AC8-73FE-E397-E2EC91F6BAAE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237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94B88-D15B-5B60-B3E6-9138A6641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3EA1F5-3BE9-1FA1-1C36-DE7736830A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gap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F1E420B-0571-544E-5DBF-04FCBD0AA839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068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335E2-1312-F7DB-44D4-196AE1626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7D29D-4F5A-6369-1DDD-7C3ED7E200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social reward</a:t>
            </a:r>
          </a:p>
        </p:txBody>
      </p:sp>
      <p:pic>
        <p:nvPicPr>
          <p:cNvPr id="4" name="Z3 39261.mov" descr="Z3 39261.mov">
            <a:hlinkClick r:id="" action="ppaction://media"/>
            <a:extLst>
              <a:ext uri="{FF2B5EF4-FFF2-40B4-BE49-F238E27FC236}">
                <a16:creationId xmlns:a16="http://schemas.microsoft.com/office/drawing/2014/main" id="{62548196-742E-05DD-E787-104685A522F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2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021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3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ECA76-6B43-41F0-5B68-20D8D53F0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66F906-2AD7-FD87-21D6-D23D94D80F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break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6029D49-3C35-258C-03A2-7B1CD2D50669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085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00000"/>
    </mc:Choice>
    <mc:Fallback xmlns="">
      <p:transition spd="slow" advClick="0" advTm="30000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</TotalTime>
  <Words>8</Words>
  <Application>Microsoft Macintosh PowerPoint</Application>
  <PresentationFormat>Widescreen</PresentationFormat>
  <Paragraphs>5</Paragraphs>
  <Slides>6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Josephine Millard</dc:creator>
  <cp:lastModifiedBy>Josephine Millard</cp:lastModifiedBy>
  <cp:revision>5</cp:revision>
  <dcterms:created xsi:type="dcterms:W3CDTF">2022-07-08T15:21:05Z</dcterms:created>
  <dcterms:modified xsi:type="dcterms:W3CDTF">2022-07-11T14:05:39Z</dcterms:modified>
</cp:coreProperties>
</file>

<file path=docProps/thumbnail.jpeg>
</file>